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75AB-4764-4F86-AA51-9EC8BB0E2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83EA5-D44C-45CC-A6DB-E1D66796C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808B5-F53D-4CCB-B494-8DEF21C7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BC2-F85B-4436-8BD0-4C8CA8468E4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840B9-B5F1-4224-86DA-5EDA9769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3562F-3F76-4379-B328-B2BDB782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6F4-6CF9-4D01-B74F-B9061863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2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0976-CE77-4A17-A150-6528860A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6B2F3-3567-4805-A569-B10789E30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A0CB5-903C-44D8-B34B-5FD9F26D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BC2-F85B-4436-8BD0-4C8CA8468E4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180BD-0F92-4E70-8B7F-8B6F2C39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14CD8-CDA0-430F-BC78-C663C165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6F4-6CF9-4D01-B74F-B9061863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8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07EC2E-8C10-4A78-962D-936E7E279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0B62B-80D5-4982-BDF2-4C8491726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956FD-2D69-4676-950F-7F7CE9B8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BC2-F85B-4436-8BD0-4C8CA8468E4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F2951-057B-4A16-8C41-919E3519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DD1F-2AB0-488F-BC0F-152FC4B8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6F4-6CF9-4D01-B74F-B9061863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9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B666-2FDE-4C49-9DF7-9D611300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D7EEE-6C2A-4C39-9548-EE2BD9AE6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DA289-A1DE-4924-ACCE-FFD549965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BC2-F85B-4436-8BD0-4C8CA8468E4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4F97A-4A1F-4DEE-ABB6-27DD84C5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B2C41-1B4B-4DD0-9F56-08BE43592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6F4-6CF9-4D01-B74F-B9061863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5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AE380-60CF-462B-B2A2-959A364C0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69824-C6F3-4AAE-A781-93E2112D8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47C2A-EBC6-4577-B802-813FCCCF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BC2-F85B-4436-8BD0-4C8CA8468E4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0048F-63AB-4D01-9F45-14048939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E04F9-59A3-434B-B503-A5F0E3A1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6F4-6CF9-4D01-B74F-B9061863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6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8D23-9A68-4E97-9E4E-FCCBC074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66866-03EC-4C73-89FC-1D14EBA74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74930-2462-43BA-AE0C-FB4A05506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8596B-3A15-4A7A-BABF-8153B9797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BC2-F85B-4436-8BD0-4C8CA8468E4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5AF14-B0D8-44CA-BAB9-EB6F5B36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9389B-76C3-4675-B69C-E17B5036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6F4-6CF9-4D01-B74F-B9061863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9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6D86-262B-4635-9E71-00CD918F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3167A-60F4-4F93-ABE4-E5D50E8BD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2E65C-CF3C-40CC-8306-5C1B76557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F40D1-6C9E-404F-8482-FFCF06AA4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4A8ED-1068-407A-84C1-B691F0F2E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0B45D-7D5E-488E-BBCE-18ECEE13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BC2-F85B-4436-8BD0-4C8CA8468E4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7DA4C3-DE41-4C02-83BE-A6DDB84A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B33107-6112-42E3-96D3-B722220D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6F4-6CF9-4D01-B74F-B9061863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7F1D-4A6E-459A-98E5-F942D6F9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717DD-C4EA-45C4-9308-888CA051A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BC2-F85B-4436-8BD0-4C8CA8468E4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FC236-C4AD-4E7C-ABB1-1FC309A0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B5230-3796-47C4-87BF-BCDEDE76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6F4-6CF9-4D01-B74F-B9061863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3F37F-6544-42CC-915A-31871463C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BC2-F85B-4436-8BD0-4C8CA8468E4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180A9-8F06-4312-8952-89C33CDC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78512-513E-4C94-AD74-2AAFEB5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6F4-6CF9-4D01-B74F-B9061863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3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23E9-7E80-44C7-B1A7-78978FC7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72D96-290A-4B05-9F81-C1F8F942F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D3856-3736-4B2C-84AD-60E474A2D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CA515-727A-4BD7-95FD-DC9A599C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BC2-F85B-4436-8BD0-4C8CA8468E4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BFF6B-0EA3-4B97-941F-CF0F7A86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2EDEA-1661-41DB-96B0-A5754AC4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6F4-6CF9-4D01-B74F-B9061863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2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7D7C-AF81-4117-A74E-1F600A54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0460E-BDE1-482C-BB6A-2A0DFBBAA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0B825-DAAC-4756-9C6C-03F0D023A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21744-1F39-487B-AEC1-013D6D00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DBC2-F85B-4436-8BD0-4C8CA8468E4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F0AEB-965F-431F-BFC7-0B6D993F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3D346-5A42-4D32-8652-911E09AA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76F4-6CF9-4D01-B74F-B9061863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3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AC8E6-D905-4B66-BC36-F23122E9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BB613-F27F-4BBA-9D86-6698B26E5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2CF34-35B1-411D-AEAF-80892303E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1DBC2-F85B-4436-8BD0-4C8CA8468E4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CE36C-2BD1-4EFB-BA93-8315E5152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972BB-9D9A-4A62-9731-33FC38A8E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76F4-6CF9-4D01-B74F-B9061863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2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5F362FAE-2017-49ED-85AF-8EC9AC5725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r="20755" b="-1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E53268E5-D4B4-40EA-AECF-1350B72720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9" r="31018" b="-1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2BE28E6-0659-44A3-8379-EBD4FA661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5620" y="-99509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  <a:latin typeface="Palace Script MT" panose="020B0604020202020204" pitchFamily="66" charset="0"/>
              </a:rPr>
              <a:t>Go Rock the World!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D5462E34-8E2A-46FE-842D-D05FF46F85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6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61"/>
    </mc:Choice>
    <mc:Fallback>
      <p:transition spd="slow" advTm="48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Palace Script MT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Morlena T. Robinson</dc:creator>
  <cp:lastModifiedBy>Morlena Robinson</cp:lastModifiedBy>
  <cp:revision>5</cp:revision>
  <dcterms:created xsi:type="dcterms:W3CDTF">2021-06-01T17:49:26Z</dcterms:created>
  <dcterms:modified xsi:type="dcterms:W3CDTF">2021-06-02T02:04:35Z</dcterms:modified>
</cp:coreProperties>
</file>