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5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5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E06B9FF-E814-4D25-B7FD-B1B4F0F13AB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8B66C78-4CE4-4EDB-8FCC-61F7BC92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5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B5B04231-D180-456D-846E-E0F396775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52463"/>
            <a:ext cx="2659063" cy="1803400"/>
          </a:xfrm>
          <a:prstGeom prst="rect">
            <a:avLst/>
          </a:prstGeom>
        </p:spPr>
      </p:pic>
      <p:pic>
        <p:nvPicPr>
          <p:cNvPr id="7" name="Picture 6" descr="A picture containing text, indoor, person, shop&#10;&#10;Description automatically generated">
            <a:extLst>
              <a:ext uri="{FF2B5EF4-FFF2-40B4-BE49-F238E27FC236}">
                <a16:creationId xmlns:a16="http://schemas.microsoft.com/office/drawing/2014/main" id="{5C97DB1C-6953-4159-A847-11846C91E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2530475"/>
            <a:ext cx="2659063" cy="1708150"/>
          </a:xfrm>
          <a:prstGeom prst="rect">
            <a:avLst/>
          </a:prstGeom>
        </p:spPr>
      </p:pic>
      <p:pic>
        <p:nvPicPr>
          <p:cNvPr id="11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D96760C-DB64-4704-B44C-F40DD78D6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4313238"/>
            <a:ext cx="2659063" cy="1889125"/>
          </a:xfrm>
          <a:prstGeom prst="rect">
            <a:avLst/>
          </a:prstGeom>
        </p:spPr>
      </p:pic>
      <p:pic>
        <p:nvPicPr>
          <p:cNvPr id="10" name="Picture 9" descr="A picture containing indoor, wall, table, set&#10;&#10;Description automatically generated">
            <a:extLst>
              <a:ext uri="{FF2B5EF4-FFF2-40B4-BE49-F238E27FC236}">
                <a16:creationId xmlns:a16="http://schemas.microsoft.com/office/drawing/2014/main" id="{EF2A74A3-335D-4054-9DBA-5B71CB3F6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3" y="652463"/>
            <a:ext cx="2290763" cy="1541463"/>
          </a:xfrm>
          <a:prstGeom prst="rect">
            <a:avLst/>
          </a:prstGeom>
        </p:spPr>
      </p:pic>
      <p:pic>
        <p:nvPicPr>
          <p:cNvPr id="4" name="Picture 3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3A5596FC-4D5A-4860-8753-D8A09CCA9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3" y="2268538"/>
            <a:ext cx="2290763" cy="1641475"/>
          </a:xfrm>
          <a:prstGeom prst="rect">
            <a:avLst/>
          </a:prstGeom>
        </p:spPr>
      </p:pic>
      <p:pic>
        <p:nvPicPr>
          <p:cNvPr id="9" name="Picture 8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17DA6349-7BE3-46A8-A47C-9AF1D6262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3" y="3983038"/>
            <a:ext cx="2290763" cy="2219325"/>
          </a:xfrm>
          <a:prstGeom prst="rect">
            <a:avLst/>
          </a:prstGeom>
        </p:spPr>
      </p:pic>
      <p:pic>
        <p:nvPicPr>
          <p:cNvPr id="6" name="Picture 5" descr="A picture containing striped, person, outdoor, flag&#10;&#10;Description automatically generated">
            <a:extLst>
              <a:ext uri="{FF2B5EF4-FFF2-40B4-BE49-F238E27FC236}">
                <a16:creationId xmlns:a16="http://schemas.microsoft.com/office/drawing/2014/main" id="{23636AF1-AC1B-4099-AB1E-2896DFBF3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652463"/>
            <a:ext cx="1981200" cy="292735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9FF9840-7E09-4553-9371-7CD5FB143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3654425"/>
            <a:ext cx="1981200" cy="2549525"/>
          </a:xfrm>
          <a:prstGeom prst="rect">
            <a:avLst/>
          </a:prstGeom>
        </p:spPr>
      </p:pic>
      <p:pic>
        <p:nvPicPr>
          <p:cNvPr id="14" name="Picture 1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FD612C0-7E48-4A85-BAB4-00BA2A07ED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652463"/>
            <a:ext cx="3749675" cy="2549525"/>
          </a:xfrm>
          <a:prstGeom prst="rect">
            <a:avLst/>
          </a:prstGeom>
        </p:spPr>
      </p:pic>
      <p:pic>
        <p:nvPicPr>
          <p:cNvPr id="13" name="Picture 12" descr="A person standing in front of a wall with a flag on it&#10;&#10;Description automatically generated with medium confidence">
            <a:extLst>
              <a:ext uri="{FF2B5EF4-FFF2-40B4-BE49-F238E27FC236}">
                <a16:creationId xmlns:a16="http://schemas.microsoft.com/office/drawing/2014/main" id="{D041DD32-47DE-4972-AD32-02E946AD6B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3276600"/>
            <a:ext cx="3749675" cy="2925763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630752F4-D7D7-4067-BFEF-DB58257C2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5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10"/>
    </mc:Choice>
    <mc:Fallback>
      <p:transition spd="slow" advTm="20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2</vt:lpstr>
      <vt:lpstr>Quotable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Morlena T.  Robinson</dc:creator>
  <cp:lastModifiedBy>Morlena Robinson</cp:lastModifiedBy>
  <cp:revision>3</cp:revision>
  <dcterms:created xsi:type="dcterms:W3CDTF">2021-06-01T15:21:17Z</dcterms:created>
  <dcterms:modified xsi:type="dcterms:W3CDTF">2021-06-01T17:40:50Z</dcterms:modified>
</cp:coreProperties>
</file>